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39DB2-ED28-458F-9086-23F5BD0A67CD}" type="datetimeFigureOut">
              <a:rPr lang="hu-HU"/>
              <a:pPr>
                <a:defRPr/>
              </a:pPr>
              <a:t>2024.05.10.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7EE40-C992-477B-8FF5-2413F64457A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9D9D-BAC4-4EF6-BCE8-C559944B82DB}" type="datetimeFigureOut">
              <a:rPr lang="hu-HU"/>
              <a:pPr>
                <a:defRPr/>
              </a:pPr>
              <a:t>2024.05.10.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8AB34-132F-4533-AF98-B6FFE52E4F7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40F45-D79C-4AF0-81CD-6E88BA751C1E}" type="datetimeFigureOut">
              <a:rPr lang="hu-HU"/>
              <a:pPr>
                <a:defRPr/>
              </a:pPr>
              <a:t>2024.05.10.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D50F0-B564-4A29-9A15-8EB4C8E4485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63E8C-BD4E-4314-A93A-55CDACD53998}" type="datetimeFigureOut">
              <a:rPr lang="hu-HU"/>
              <a:pPr>
                <a:defRPr/>
              </a:pPr>
              <a:t>2024.05.10.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4EA6A-FA20-4A4B-A8B1-E176E6C26F3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BFC26-6FCF-4FD1-A61B-4CDC0BD0B494}" type="datetimeFigureOut">
              <a:rPr lang="hu-HU"/>
              <a:pPr>
                <a:defRPr/>
              </a:pPr>
              <a:t>2024.05.10.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7EAF7-EC1C-439B-8381-05A6DE3A3FB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53DF8-273F-4C7C-B6B0-81711435BCDB}" type="datetimeFigureOut">
              <a:rPr lang="hu-HU"/>
              <a:pPr>
                <a:defRPr/>
              </a:pPr>
              <a:t>2024.05.10.</a:t>
            </a:fld>
            <a:endParaRPr lang="hu-HU"/>
          </a:p>
        </p:txBody>
      </p:sp>
      <p:sp>
        <p:nvSpPr>
          <p:cNvPr id="6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F8A0D-F89E-425A-8682-28634C9F613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AC705-9979-4BA5-91BB-3FB5FDBC52F6}" type="datetimeFigureOut">
              <a:rPr lang="hu-HU"/>
              <a:pPr>
                <a:defRPr/>
              </a:pPr>
              <a:t>2024.05.10.</a:t>
            </a:fld>
            <a:endParaRPr lang="hu-HU"/>
          </a:p>
        </p:txBody>
      </p:sp>
      <p:sp>
        <p:nvSpPr>
          <p:cNvPr id="8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D31CF-DD50-4C32-B276-EEDAC0677B5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16D95-B1DD-449B-AB7D-EB1E06A7B3C5}" type="datetimeFigureOut">
              <a:rPr lang="hu-HU"/>
              <a:pPr>
                <a:defRPr/>
              </a:pPr>
              <a:t>2024.05.10.</a:t>
            </a:fld>
            <a:endParaRPr lang="hu-HU"/>
          </a:p>
        </p:txBody>
      </p:sp>
      <p:sp>
        <p:nvSpPr>
          <p:cNvPr id="4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3651B-AE81-4539-934A-3C9B405AFB1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CEE97-EDF4-4E70-A34D-89F2E642F696}" type="datetimeFigureOut">
              <a:rPr lang="hu-HU"/>
              <a:pPr>
                <a:defRPr/>
              </a:pPr>
              <a:t>2024.05.10.</a:t>
            </a:fld>
            <a:endParaRPr lang="hu-HU"/>
          </a:p>
        </p:txBody>
      </p:sp>
      <p:sp>
        <p:nvSpPr>
          <p:cNvPr id="3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800E5-1947-4CFB-A3E2-2292D1B59D6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48A3B-3EBE-4770-B383-94406A0A1333}" type="datetimeFigureOut">
              <a:rPr lang="hu-HU"/>
              <a:pPr>
                <a:defRPr/>
              </a:pPr>
              <a:t>2024.05.10.</a:t>
            </a:fld>
            <a:endParaRPr lang="hu-HU"/>
          </a:p>
        </p:txBody>
      </p:sp>
      <p:sp>
        <p:nvSpPr>
          <p:cNvPr id="6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E92FD-AB34-4636-A4D9-AD266213DF7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DE19C-4A33-4008-BD67-5318E90B353C}" type="datetimeFigureOut">
              <a:rPr lang="hu-HU"/>
              <a:pPr>
                <a:defRPr/>
              </a:pPr>
              <a:t>2024.05.10.</a:t>
            </a:fld>
            <a:endParaRPr lang="hu-HU"/>
          </a:p>
        </p:txBody>
      </p:sp>
      <p:sp>
        <p:nvSpPr>
          <p:cNvPr id="6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41DB7-ECAE-4663-A156-6DC2814A072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EF7858-B34F-494B-9BD4-128BB44F5C32}" type="datetimeFigureOut">
              <a:rPr lang="hu-HU"/>
              <a:pPr>
                <a:defRPr/>
              </a:pPr>
              <a:t>2024.05.10.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10BF2F-B6C9-4AC1-93E0-3D943458941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Kép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0825" y="646113"/>
            <a:ext cx="9553575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lcím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55488" cy="646113"/>
          </a:xfrm>
        </p:spPr>
        <p:txBody>
          <a:bodyPr rtlCol="0" anchor="ctr">
            <a:normAutofit/>
          </a:bodyPr>
          <a:lstStyle/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4000" b="1" dirty="0">
                <a:solidFill>
                  <a:schemeClr val="accent1">
                    <a:lumMod val="75000"/>
                  </a:schemeClr>
                </a:solidFill>
                <a:latin typeface="Engravers MT" panose="02090707080505020304" pitchFamily="18" charset="0"/>
              </a:rPr>
              <a:t>B</a:t>
            </a:r>
            <a:r>
              <a:rPr lang="hu-HU" b="1" dirty="0">
                <a:solidFill>
                  <a:schemeClr val="accent1">
                    <a:lumMod val="75000"/>
                  </a:schemeClr>
                </a:solidFill>
                <a:latin typeface="Engravers MT" panose="02090707080505020304" pitchFamily="18" charset="0"/>
              </a:rPr>
              <a:t>UILD </a:t>
            </a:r>
            <a:r>
              <a:rPr lang="hu-HU" sz="4000" b="1" dirty="0">
                <a:solidFill>
                  <a:schemeClr val="accent1">
                    <a:lumMod val="75000"/>
                  </a:schemeClr>
                </a:solidFill>
                <a:latin typeface="Engravers MT" panose="02090707080505020304" pitchFamily="18" charset="0"/>
              </a:rPr>
              <a:t>Y</a:t>
            </a:r>
            <a:r>
              <a:rPr lang="hu-HU" b="1" dirty="0">
                <a:solidFill>
                  <a:schemeClr val="accent1">
                    <a:lumMod val="75000"/>
                  </a:schemeClr>
                </a:solidFill>
                <a:latin typeface="Engravers MT" panose="02090707080505020304" pitchFamily="18" charset="0"/>
              </a:rPr>
              <a:t>OUR  </a:t>
            </a:r>
            <a:r>
              <a:rPr lang="hu-HU" sz="4000" b="1" dirty="0">
                <a:solidFill>
                  <a:schemeClr val="accent1">
                    <a:lumMod val="75000"/>
                  </a:schemeClr>
                </a:solidFill>
                <a:latin typeface="Engravers MT" panose="02090707080505020304" pitchFamily="18" charset="0"/>
              </a:rPr>
              <a:t>D</a:t>
            </a:r>
            <a:r>
              <a:rPr lang="hu-HU" b="1" dirty="0">
                <a:solidFill>
                  <a:schemeClr val="accent1">
                    <a:lumMod val="75000"/>
                  </a:schemeClr>
                </a:solidFill>
                <a:latin typeface="Engravers MT" panose="02090707080505020304" pitchFamily="18" charset="0"/>
              </a:rPr>
              <a:t>REAMS – ÉPÍTSD AZ ÁLMAIDAT!</a:t>
            </a:r>
            <a:endParaRPr lang="hu-HU" dirty="0">
              <a:solidFill>
                <a:schemeClr val="accent1">
                  <a:lumMod val="75000"/>
                </a:schemeClr>
              </a:solidFill>
              <a:latin typeface="Engravers MT" panose="02090707080505020304" pitchFamily="18" charset="0"/>
            </a:endParaRPr>
          </a:p>
        </p:txBody>
      </p:sp>
      <p:pic>
        <p:nvPicPr>
          <p:cNvPr id="13315" name="Kép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913" y="0"/>
            <a:ext cx="1768475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zövegdoboz 13">
            <a:extLst>
              <a:ext uri="{FF2B5EF4-FFF2-40B4-BE49-F238E27FC236}"/>
            </a:extLst>
          </p:cNvPr>
          <p:cNvSpPr txBox="1"/>
          <p:nvPr/>
        </p:nvSpPr>
        <p:spPr>
          <a:xfrm>
            <a:off x="0" y="663575"/>
            <a:ext cx="2790825" cy="50625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u-HU" sz="1700" dirty="0">
                <a:latin typeface="+mn-lt"/>
                <a:cs typeface="+mn-cs"/>
              </a:rPr>
              <a:t>BYD Szeged – Európai gyár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u-HU" sz="1700" dirty="0">
                <a:latin typeface="+mn-lt"/>
                <a:cs typeface="+mn-cs"/>
              </a:rPr>
              <a:t>300 ha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u-HU" sz="1700" dirty="0">
                <a:latin typeface="+mn-lt"/>
                <a:cs typeface="+mn-cs"/>
              </a:rPr>
              <a:t>3-9000 fő foglalkoztatott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u-HU" sz="1700" dirty="0">
                <a:latin typeface="+mn-lt"/>
                <a:cs typeface="+mn-cs"/>
              </a:rPr>
              <a:t>Becslések szerint 200e </a:t>
            </a:r>
            <a:r>
              <a:rPr lang="hu-HU" sz="1700" dirty="0" err="1">
                <a:latin typeface="+mn-lt"/>
                <a:cs typeface="+mn-cs"/>
              </a:rPr>
              <a:t>gk</a:t>
            </a:r>
            <a:r>
              <a:rPr lang="hu-HU" sz="1700" dirty="0">
                <a:latin typeface="+mn-lt"/>
                <a:cs typeface="+mn-cs"/>
              </a:rPr>
              <a:t>/év (győri Audit meghaladja)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700" dirty="0">
              <a:latin typeface="+mn-lt"/>
              <a:cs typeface="+mn-cs"/>
            </a:endParaRP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u-HU" sz="1700" dirty="0">
                <a:latin typeface="+mn-lt"/>
                <a:cs typeface="+mn-cs"/>
              </a:rPr>
              <a:t>6 kontinens – több, mint 30 Ipari Park</a:t>
            </a:r>
          </a:p>
          <a:p>
            <a:pPr marL="446088" indent="-26987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u-HU" sz="1700" dirty="0">
                <a:latin typeface="+mn-lt"/>
                <a:cs typeface="+mn-cs"/>
              </a:rPr>
              <a:t>autóipar</a:t>
            </a:r>
          </a:p>
          <a:p>
            <a:pPr marL="446088" indent="-26987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u-HU" sz="1700" dirty="0">
                <a:latin typeface="+mn-lt"/>
                <a:cs typeface="+mn-cs"/>
              </a:rPr>
              <a:t>vasúti közlekedés</a:t>
            </a:r>
          </a:p>
          <a:p>
            <a:pPr marL="446088" indent="-26987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u-HU" sz="1700" dirty="0">
                <a:latin typeface="+mn-lt"/>
                <a:cs typeface="+mn-cs"/>
              </a:rPr>
              <a:t>megújuló energiák</a:t>
            </a:r>
          </a:p>
          <a:p>
            <a:pPr marL="446088" indent="-26987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u-HU" sz="1700">
                <a:latin typeface="+mn-lt"/>
                <a:cs typeface="+mn-cs"/>
              </a:rPr>
              <a:t>elektronika</a:t>
            </a:r>
            <a:endParaRPr lang="hu-HU" sz="1700" dirty="0">
              <a:latin typeface="+mn-lt"/>
              <a:cs typeface="+mn-cs"/>
            </a:endParaRP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u-HU" sz="1700" dirty="0">
                <a:latin typeface="+mn-lt"/>
                <a:cs typeface="+mn-cs"/>
              </a:rPr>
              <a:t>Terv – 2030-ra minden 10. villanyautó BYD &amp; első három európai villanyautó gyár között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7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700" dirty="0">
                <a:latin typeface="+mn-lt"/>
                <a:cs typeface="+mn-cs"/>
              </a:rPr>
              <a:t> </a:t>
            </a:r>
          </a:p>
        </p:txBody>
      </p:sp>
      <p:pic>
        <p:nvPicPr>
          <p:cNvPr id="13317" name="Kép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6675" y="5257800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55488" cy="646113"/>
          </a:xfrm>
        </p:spPr>
        <p:txBody>
          <a:bodyPr rtlCol="0" anchor="ctr">
            <a:normAutofit/>
          </a:bodyPr>
          <a:lstStyle/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4000" b="1" dirty="0">
                <a:solidFill>
                  <a:schemeClr val="accent1">
                    <a:lumMod val="75000"/>
                  </a:schemeClr>
                </a:solidFill>
                <a:latin typeface="Engravers MT" panose="02090707080505020304" pitchFamily="18" charset="0"/>
              </a:rPr>
              <a:t>B</a:t>
            </a:r>
            <a:r>
              <a:rPr lang="hu-HU" b="1" dirty="0">
                <a:solidFill>
                  <a:schemeClr val="accent1">
                    <a:lumMod val="75000"/>
                  </a:schemeClr>
                </a:solidFill>
                <a:latin typeface="Engravers MT" panose="02090707080505020304" pitchFamily="18" charset="0"/>
              </a:rPr>
              <a:t>UILD </a:t>
            </a:r>
            <a:r>
              <a:rPr lang="hu-HU" sz="4000" b="1" dirty="0">
                <a:solidFill>
                  <a:schemeClr val="accent1">
                    <a:lumMod val="75000"/>
                  </a:schemeClr>
                </a:solidFill>
                <a:latin typeface="Engravers MT" panose="02090707080505020304" pitchFamily="18" charset="0"/>
              </a:rPr>
              <a:t>Y</a:t>
            </a:r>
            <a:r>
              <a:rPr lang="hu-HU" b="1" dirty="0">
                <a:solidFill>
                  <a:schemeClr val="accent1">
                    <a:lumMod val="75000"/>
                  </a:schemeClr>
                </a:solidFill>
                <a:latin typeface="Engravers MT" panose="02090707080505020304" pitchFamily="18" charset="0"/>
              </a:rPr>
              <a:t>OUR  </a:t>
            </a:r>
            <a:r>
              <a:rPr lang="hu-HU" sz="4000" b="1" dirty="0">
                <a:solidFill>
                  <a:schemeClr val="accent1">
                    <a:lumMod val="75000"/>
                  </a:schemeClr>
                </a:solidFill>
                <a:latin typeface="Engravers MT" panose="02090707080505020304" pitchFamily="18" charset="0"/>
              </a:rPr>
              <a:t>D</a:t>
            </a:r>
            <a:r>
              <a:rPr lang="hu-HU" b="1" dirty="0">
                <a:solidFill>
                  <a:schemeClr val="accent1">
                    <a:lumMod val="75000"/>
                  </a:schemeClr>
                </a:solidFill>
                <a:latin typeface="Engravers MT" panose="02090707080505020304" pitchFamily="18" charset="0"/>
              </a:rPr>
              <a:t>REAMS – ÉPÍTSD AZ ÁLMAIDAT!</a:t>
            </a:r>
            <a:endParaRPr lang="hu-HU" dirty="0">
              <a:solidFill>
                <a:schemeClr val="accent1">
                  <a:lumMod val="75000"/>
                </a:schemeClr>
              </a:solidFill>
              <a:latin typeface="Engravers MT" panose="02090707080505020304" pitchFamily="18" charset="0"/>
            </a:endParaRPr>
          </a:p>
        </p:txBody>
      </p:sp>
      <p:pic>
        <p:nvPicPr>
          <p:cNvPr id="14338" name="Kép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3" y="0"/>
            <a:ext cx="1768475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Kép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8225" y="569913"/>
            <a:ext cx="9117013" cy="628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Kép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95325"/>
            <a:ext cx="4044950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Kép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Szövegdoboz 5"/>
          <p:cNvSpPr txBox="1">
            <a:spLocks noChangeArrowheads="1"/>
          </p:cNvSpPr>
          <p:nvPr/>
        </p:nvSpPr>
        <p:spPr bwMode="auto">
          <a:xfrm>
            <a:off x="9099550" y="550863"/>
            <a:ext cx="2689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600" b="1">
                <a:solidFill>
                  <a:srgbClr val="CC3300"/>
                </a:solidFill>
                <a:latin typeface="Calibri" pitchFamily="34" charset="0"/>
              </a:rPr>
              <a:t>M5 korridor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55</Words>
  <Application>Microsoft Office PowerPoint</Application>
  <PresentationFormat>Egyéni</PresentationFormat>
  <Paragraphs>16</Paragraphs>
  <Slides>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Tervezősablon</vt:lpstr>
      </vt:variant>
      <vt:variant>
        <vt:i4>1</vt:i4>
      </vt:variant>
      <vt:variant>
        <vt:lpstr>Diacímek</vt:lpstr>
      </vt:variant>
      <vt:variant>
        <vt:i4>3</vt:i4>
      </vt:variant>
    </vt:vector>
  </HeadingPairs>
  <TitlesOfParts>
    <vt:vector size="8" baseType="lpstr">
      <vt:lpstr>Calibri</vt:lpstr>
      <vt:lpstr>Arial</vt:lpstr>
      <vt:lpstr>Calibri Light</vt:lpstr>
      <vt:lpstr>Engravers MT</vt:lpstr>
      <vt:lpstr>Office-téma</vt:lpstr>
      <vt:lpstr>1. dia</vt:lpstr>
      <vt:lpstr>2. dia</vt:lpstr>
      <vt:lpstr>3. dia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Bozsányi Ilona</dc:creator>
  <cp:lastModifiedBy>ik</cp:lastModifiedBy>
  <cp:revision>5</cp:revision>
  <dcterms:created xsi:type="dcterms:W3CDTF">2024-05-09T07:42:03Z</dcterms:created>
  <dcterms:modified xsi:type="dcterms:W3CDTF">2024-05-10T19:35:19Z</dcterms:modified>
</cp:coreProperties>
</file>